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custom-properties+xml" PartName="/docProps/custom.xml"/>
  <Override ContentType="application/vnd.openxmlformats-officedocument.presentationml.slideLayout+xml" PartName="/ppt/slideLayouts/slideLayout1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custom-properties" Target="docProps/custom.xml"/><Relationship Id="rId2" Type="http://schemas.openxmlformats.org/package/2006/relationships/metadata/core-properties" Target="docProps/core.xml"/><Relationship Id="rId3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4"/>
  </p:sldMasterIdLst>
  <p:notesMasterIdLst>
    <p:notesMasterId r:id="rId5"/>
  </p:notesMasterIdLst>
  <p:sldIdLst>
    <p:sldId id="256" r:id="rId6"/>
    <p:sldId id="257" r:id="rId7"/>
    <p:sldId id="258" r:id="rId8"/>
  </p:sldIdLst>
  <p:sldSz cy="8999525" cx="7199300"/>
  <p:notesSz cx="6858000" cy="9144000"/>
  <p:embeddedFontLst>
    <p:embeddedFont>
      <p:font typeface="Play"/>
      <p:regular r:id="rId9"/>
      <p:bold r:id="rId10"/>
    </p:embeddedFont>
    <p:embeddedFont>
      <p:font typeface="Garamond"/>
      <p:regular r:id="rId11"/>
      <p:bold r:id="rId12"/>
      <p:italic r:id="rId13"/>
      <p:boldItalic r:id="rId14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5102">
          <p15:clr>
            <a:srgbClr val="A4A3A4"/>
          </p15:clr>
        </p15:guide>
        <p15:guide id="2" pos="2267">
          <p15:clr>
            <a:srgbClr val="A4A3A4"/>
          </p15:clr>
        </p15:guide>
        <p15:guide id="3" pos="562">
          <p15:clr>
            <a:srgbClr val="A4A3A4"/>
          </p15:clr>
        </p15:guide>
        <p15:guide id="4" pos="3946">
          <p15:clr>
            <a:srgbClr val="A4A3A4"/>
          </p15:clr>
        </p15:guide>
      </p15:sldGuideLst>
    </p:ext>
    <p:ext uri="GoogleSlidesCustomDataVersion2">
      <go:slidesCustomData xmlns:go="http://customooxmlschemas.google.com/" r:id="rId15" roundtripDataSignature="AMtx7mik19wZrgQ1MGucEBKMnEOKJ44/N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5102" orient="horz"/>
        <p:guide pos="2267"/>
        <p:guide pos="562"/>
        <p:guide pos="3946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Garamond-regular.fntdata"/><Relationship Id="rId10" Type="http://schemas.openxmlformats.org/officeDocument/2006/relationships/font" Target="fonts/Play-bold.fntdata"/><Relationship Id="rId13" Type="http://schemas.openxmlformats.org/officeDocument/2006/relationships/font" Target="fonts/Garamond-italic.fntdata"/><Relationship Id="rId12" Type="http://schemas.openxmlformats.org/officeDocument/2006/relationships/font" Target="fonts/Garamond-bold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font" Target="fonts/Play-regular.fntdata"/><Relationship Id="rId15" Type="http://customschemas.google.com/relationships/presentationmetadata" Target="metadata"/><Relationship Id="rId14" Type="http://schemas.openxmlformats.org/officeDocument/2006/relationships/font" Target="fonts/Garamond-bold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" name="Google Shape;16;p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" name="Google Shape;24;p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2" name="Google Shape;32;p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5_Diapositive de titre">
  <p:cSld name="5_Diapositive de titre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Google Shape;12;p5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198"/>
            <a:ext cx="7199312" cy="8999141"/>
          </a:xfrm>
          <a:prstGeom prst="rect">
            <a:avLst/>
          </a:prstGeom>
          <a:noFill/>
          <a:ln>
            <a:noFill/>
          </a:ln>
        </p:spPr>
      </p:pic>
      <p:sp>
        <p:nvSpPr>
          <p:cNvPr id="13" name="Google Shape;13;p5"/>
          <p:cNvSpPr txBox="1"/>
          <p:nvPr>
            <p:ph type="ctrTitle"/>
          </p:nvPr>
        </p:nvSpPr>
        <p:spPr>
          <a:xfrm>
            <a:off x="539950" y="983669"/>
            <a:ext cx="6119416" cy="544866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76"/>
              <a:buFont typeface="Garamond"/>
              <a:buNone/>
              <a:defRPr b="0" i="0" sz="7276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2835">
          <p15:clr>
            <a:srgbClr val="FBAE40"/>
          </p15:clr>
        </p15:guide>
        <p15:guide id="2" pos="2267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4"/>
          <p:cNvSpPr txBox="1"/>
          <p:nvPr>
            <p:ph type="title"/>
          </p:nvPr>
        </p:nvSpPr>
        <p:spPr>
          <a:xfrm>
            <a:off x="494953" y="479144"/>
            <a:ext cx="6209407" cy="173949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64"/>
              <a:buFont typeface="Play"/>
              <a:buNone/>
              <a:defRPr b="0" i="0" sz="3464" u="none" cap="none" strike="noStrike">
                <a:solidFill>
                  <a:schemeClr val="dk1"/>
                </a:solidFill>
                <a:latin typeface="Play"/>
                <a:ea typeface="Play"/>
                <a:cs typeface="Play"/>
                <a:sym typeface="Play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7" name="Google Shape;7;p4"/>
          <p:cNvSpPr txBox="1"/>
          <p:nvPr>
            <p:ph idx="1" type="body"/>
          </p:nvPr>
        </p:nvSpPr>
        <p:spPr>
          <a:xfrm>
            <a:off x="494953" y="2395710"/>
            <a:ext cx="6209407" cy="571012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68554" lvl="0" marL="457200" marR="0" rtl="0" algn="l">
              <a:lnSpc>
                <a:spcPct val="90000"/>
              </a:lnSpc>
              <a:spcBef>
                <a:spcPts val="787"/>
              </a:spcBef>
              <a:spcAft>
                <a:spcPts val="0"/>
              </a:spcAft>
              <a:buClr>
                <a:schemeClr val="dk1"/>
              </a:buClr>
              <a:buSzPts val="2204"/>
              <a:buFont typeface="Arial"/>
              <a:buChar char="•"/>
              <a:defRPr b="0" i="0" sz="2204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48615" lvl="1" marL="914400" marR="0" rtl="0" algn="l">
              <a:lnSpc>
                <a:spcPct val="90000"/>
              </a:lnSpc>
              <a:spcBef>
                <a:spcPts val="394"/>
              </a:spcBef>
              <a:spcAft>
                <a:spcPts val="0"/>
              </a:spcAft>
              <a:buClr>
                <a:schemeClr val="dk1"/>
              </a:buClr>
              <a:buSzPts val="1890"/>
              <a:buFont typeface="Arial"/>
              <a:buChar char="•"/>
              <a:defRPr b="0" i="0" sz="189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28612" lvl="2" marL="1371600" marR="0" rtl="0" algn="l">
              <a:lnSpc>
                <a:spcPct val="90000"/>
              </a:lnSpc>
              <a:spcBef>
                <a:spcPts val="394"/>
              </a:spcBef>
              <a:spcAft>
                <a:spcPts val="0"/>
              </a:spcAft>
              <a:buClr>
                <a:schemeClr val="dk1"/>
              </a:buClr>
              <a:buSzPts val="1575"/>
              <a:buFont typeface="Arial"/>
              <a:buChar char="•"/>
              <a:defRPr b="0" i="0" sz="1575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8579" lvl="3" marL="1828800" marR="0" rtl="0" algn="l">
              <a:lnSpc>
                <a:spcPct val="90000"/>
              </a:lnSpc>
              <a:spcBef>
                <a:spcPts val="394"/>
              </a:spcBef>
              <a:spcAft>
                <a:spcPts val="0"/>
              </a:spcAft>
              <a:buClr>
                <a:schemeClr val="dk1"/>
              </a:buClr>
              <a:buSzPts val="1417"/>
              <a:buFont typeface="Arial"/>
              <a:buChar char="•"/>
              <a:defRPr b="0" i="0" sz="1417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8579" lvl="4" marL="2286000" marR="0" rtl="0" algn="l">
              <a:lnSpc>
                <a:spcPct val="90000"/>
              </a:lnSpc>
              <a:spcBef>
                <a:spcPts val="394"/>
              </a:spcBef>
              <a:spcAft>
                <a:spcPts val="0"/>
              </a:spcAft>
              <a:buClr>
                <a:schemeClr val="dk1"/>
              </a:buClr>
              <a:buSzPts val="1417"/>
              <a:buFont typeface="Arial"/>
              <a:buChar char="•"/>
              <a:defRPr b="0" i="0" sz="1417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8579" lvl="5" marL="2743200" marR="0" rtl="0" algn="l">
              <a:lnSpc>
                <a:spcPct val="90000"/>
              </a:lnSpc>
              <a:spcBef>
                <a:spcPts val="394"/>
              </a:spcBef>
              <a:spcAft>
                <a:spcPts val="0"/>
              </a:spcAft>
              <a:buClr>
                <a:schemeClr val="dk1"/>
              </a:buClr>
              <a:buSzPts val="1417"/>
              <a:buFont typeface="Arial"/>
              <a:buChar char="•"/>
              <a:defRPr b="0" i="0" sz="1417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8579" lvl="6" marL="3200400" marR="0" rtl="0" algn="l">
              <a:lnSpc>
                <a:spcPct val="90000"/>
              </a:lnSpc>
              <a:spcBef>
                <a:spcPts val="394"/>
              </a:spcBef>
              <a:spcAft>
                <a:spcPts val="0"/>
              </a:spcAft>
              <a:buClr>
                <a:schemeClr val="dk1"/>
              </a:buClr>
              <a:buSzPts val="1417"/>
              <a:buFont typeface="Arial"/>
              <a:buChar char="•"/>
              <a:defRPr b="0" i="0" sz="1417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8579" lvl="7" marL="3657600" marR="0" rtl="0" algn="l">
              <a:lnSpc>
                <a:spcPct val="90000"/>
              </a:lnSpc>
              <a:spcBef>
                <a:spcPts val="394"/>
              </a:spcBef>
              <a:spcAft>
                <a:spcPts val="0"/>
              </a:spcAft>
              <a:buClr>
                <a:schemeClr val="dk1"/>
              </a:buClr>
              <a:buSzPts val="1417"/>
              <a:buFont typeface="Arial"/>
              <a:buChar char="•"/>
              <a:defRPr b="0" i="0" sz="1417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8579" lvl="8" marL="4114800" marR="0" rtl="0" algn="l">
              <a:lnSpc>
                <a:spcPct val="90000"/>
              </a:lnSpc>
              <a:spcBef>
                <a:spcPts val="394"/>
              </a:spcBef>
              <a:spcAft>
                <a:spcPts val="0"/>
              </a:spcAft>
              <a:buClr>
                <a:schemeClr val="dk1"/>
              </a:buClr>
              <a:buSzPts val="1417"/>
              <a:buFont typeface="Arial"/>
              <a:buChar char="•"/>
              <a:defRPr b="0" i="0" sz="1417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" name="Google Shape;8;p4"/>
          <p:cNvSpPr txBox="1"/>
          <p:nvPr>
            <p:ph idx="10" type="dt"/>
          </p:nvPr>
        </p:nvSpPr>
        <p:spPr>
          <a:xfrm>
            <a:off x="494953" y="8341240"/>
            <a:ext cx="1619845" cy="47914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945" u="none" cap="none" strike="noStrik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9" name="Google Shape;9;p4"/>
          <p:cNvSpPr txBox="1"/>
          <p:nvPr>
            <p:ph idx="11" type="ftr"/>
          </p:nvPr>
        </p:nvSpPr>
        <p:spPr>
          <a:xfrm>
            <a:off x="2384773" y="8341240"/>
            <a:ext cx="2429768" cy="47914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945" u="none" cap="none" strike="noStrik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0" name="Google Shape;10;p4"/>
          <p:cNvSpPr txBox="1"/>
          <p:nvPr>
            <p:ph idx="12" type="sldNum"/>
          </p:nvPr>
        </p:nvSpPr>
        <p:spPr>
          <a:xfrm>
            <a:off x="5084515" y="8341240"/>
            <a:ext cx="1619845" cy="47914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945" u="none" cap="none" strike="noStrik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945" u="none" cap="none" strike="noStrik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945" u="none" cap="none" strike="noStrik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945" u="none" cap="none" strike="noStrik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945" u="none" cap="none" strike="noStrik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945" u="none" cap="none" strike="noStrik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945" u="none" cap="none" strike="noStrik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945" u="none" cap="none" strike="noStrik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945" u="none" cap="none" strike="noStrik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Relationship Id="rId4" Type="http://schemas.openxmlformats.org/officeDocument/2006/relationships/image" Target="../media/image3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Relationship Id="rId4" Type="http://schemas.openxmlformats.org/officeDocument/2006/relationships/image" Target="../media/image3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1"/>
          <p:cNvSpPr txBox="1"/>
          <p:nvPr>
            <p:ph type="ctrTitle"/>
          </p:nvPr>
        </p:nvSpPr>
        <p:spPr>
          <a:xfrm>
            <a:off x="539950" y="1215169"/>
            <a:ext cx="6119416" cy="544866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80"/>
              <a:buFont typeface="Garamond"/>
              <a:buNone/>
            </a:pPr>
            <a:r>
              <a:rPr lang="fr-FR" sz="7280"/>
              <a:t>Junt@s, apartando, nuestras, diferencias</a:t>
            </a:r>
            <a:r>
              <a:rPr lang="fr-FR"/>
              <a:t>.</a:t>
            </a:r>
            <a:endParaRPr/>
          </a:p>
        </p:txBody>
      </p:sp>
      <p:sp>
        <p:nvSpPr>
          <p:cNvPr id="19" name="Google Shape;19;p1"/>
          <p:cNvSpPr/>
          <p:nvPr/>
        </p:nvSpPr>
        <p:spPr>
          <a:xfrm>
            <a:off x="2117284" y="885675"/>
            <a:ext cx="2985459" cy="499905"/>
          </a:xfrm>
          <a:prstGeom prst="roundRect">
            <a:avLst>
              <a:gd fmla="val 0" name="adj"/>
            </a:avLst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fr-FR" sz="2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#EUDiversityMonth</a:t>
            </a:r>
            <a:endParaRPr b="1" i="0" sz="22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descr="Une image contenant texte, Police, Graphique, graphisme&#10;&#10;Le contenu généré par l’IA peut être incorrect." id="20" name="Google Shape;20;p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901321" y="6735335"/>
            <a:ext cx="1350848" cy="1369741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Une image contenant symbole, Symétrie, étoile, drapeau&#10;&#10;Le contenu généré par l’IA peut être incorrect." id="21" name="Google Shape;21;p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327980" y="7421417"/>
            <a:ext cx="980714" cy="685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2"/>
          <p:cNvSpPr txBox="1"/>
          <p:nvPr>
            <p:ph type="ctrTitle"/>
          </p:nvPr>
        </p:nvSpPr>
        <p:spPr>
          <a:xfrm>
            <a:off x="539950" y="1215169"/>
            <a:ext cx="6119416" cy="544866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Font typeface="Garamond"/>
              <a:buNone/>
            </a:pPr>
            <a:r>
              <a:rPr lang="fr-FR"/>
              <a:t>Cada voz en el lugar de trabajo es importante.</a:t>
            </a:r>
            <a:endParaRPr/>
          </a:p>
        </p:txBody>
      </p:sp>
      <p:sp>
        <p:nvSpPr>
          <p:cNvPr id="27" name="Google Shape;27;p2"/>
          <p:cNvSpPr/>
          <p:nvPr/>
        </p:nvSpPr>
        <p:spPr>
          <a:xfrm>
            <a:off x="2117284" y="885675"/>
            <a:ext cx="2985459" cy="499905"/>
          </a:xfrm>
          <a:prstGeom prst="roundRect">
            <a:avLst>
              <a:gd fmla="val 0" name="adj"/>
            </a:avLst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fr-FR" sz="2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#EUDiversityMonth</a:t>
            </a:r>
            <a:endParaRPr b="1" i="0" sz="22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descr="Une image contenant texte, Police, Graphique, graphisme&#10;&#10;Le contenu généré par l’IA peut être incorrect." id="28" name="Google Shape;28;p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901321" y="6735335"/>
            <a:ext cx="1350848" cy="1369741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Une image contenant symbole, Symétrie, étoile, drapeau&#10;&#10;Le contenu généré par l’IA peut être incorrect." id="29" name="Google Shape;29;p2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388968" y="7418332"/>
            <a:ext cx="980714" cy="685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3"/>
          <p:cNvSpPr txBox="1"/>
          <p:nvPr>
            <p:ph type="ctrTitle"/>
          </p:nvPr>
        </p:nvSpPr>
        <p:spPr>
          <a:xfrm>
            <a:off x="539950" y="983669"/>
            <a:ext cx="6119416" cy="544866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Font typeface="Garamond"/>
              <a:buNone/>
            </a:pPr>
            <a:r>
              <a:rPr lang="fr-FR"/>
              <a:t>Type your message here</a:t>
            </a:r>
            <a:endParaRPr/>
          </a:p>
        </p:txBody>
      </p:sp>
      <p:pic>
        <p:nvPicPr>
          <p:cNvPr descr="Une image contenant texte, Police, Graphique, graphisme&#10;&#10;Le contenu généré par l’IA peut être incorrect." id="35" name="Google Shape;35;p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901321" y="6735335"/>
            <a:ext cx="1350848" cy="1369741"/>
          </a:xfrm>
          <a:prstGeom prst="rect">
            <a:avLst/>
          </a:prstGeom>
          <a:noFill/>
          <a:ln>
            <a:noFill/>
          </a:ln>
        </p:spPr>
      </p:pic>
      <p:sp>
        <p:nvSpPr>
          <p:cNvPr id="36" name="Google Shape;36;p3"/>
          <p:cNvSpPr/>
          <p:nvPr/>
        </p:nvSpPr>
        <p:spPr>
          <a:xfrm>
            <a:off x="2117284" y="885675"/>
            <a:ext cx="2985459" cy="499905"/>
          </a:xfrm>
          <a:prstGeom prst="roundRect">
            <a:avLst>
              <a:gd fmla="val 0" name="adj"/>
            </a:avLst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fr-FR" sz="2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#EUDiversityMonth</a:t>
            </a:r>
            <a:endParaRPr b="1" i="0" sz="22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descr="Une image contenant symbole, Symétrie, étoile, drapeau&#10;&#10;Le contenu généré par l’IA peut être incorrect." id="37" name="Google Shape;37;p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400626" y="7406670"/>
            <a:ext cx="980714" cy="685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Thème Office">
  <a:themeElements>
    <a:clrScheme name="Thème Office">
      <a:dk1>
        <a:srgbClr val="000000"/>
      </a:dk1>
      <a:lt1>
        <a:srgbClr val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2025-01-03T15:26:39Z</dcterms:created>
  <dc:creator>Steffen Fredholm</dc:creator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0x01010068934AE12C887D479C1DC76E4FC673A6</vt:lpwstr>
  </property>
  <property fmtid="{D5CDD505-2E9C-101B-9397-08002B2CF9AE}" pid="3" name="MediaServiceImageTags">
    <vt:lpwstr/>
  </property>
</Properties>
</file>