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custom-properties+xml" PartName="/docProps/custom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9144000" cx="5145075"/>
  <p:notesSz cx="6858000" cy="9144000"/>
  <p:embeddedFontLst>
    <p:embeddedFont>
      <p:font typeface="Play"/>
      <p:regular r:id="rId9"/>
      <p:bold r:id="rId10"/>
    </p:embeddedFont>
    <p:embeddedFont>
      <p:font typeface="Garamond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686">
          <p15:clr>
            <a:srgbClr val="A4A3A4"/>
          </p15:clr>
        </p15:guide>
        <p15:guide id="2" pos="1620">
          <p15:clr>
            <a:srgbClr val="A4A3A4"/>
          </p15:clr>
        </p15:guide>
        <p15:guide id="3" orient="horz" pos="4354">
          <p15:clr>
            <a:srgbClr val="A4A3A4"/>
          </p15:clr>
        </p15:guide>
        <p15:guide id="4" pos="396">
          <p15:clr>
            <a:srgbClr val="A4A3A4"/>
          </p15:clr>
        </p15:guide>
        <p15:guide id="5" pos="2845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iiL4xRbEuxTDSatVSXqBmNb+6H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686" orient="horz"/>
        <p:guide pos="1620"/>
        <p:guide pos="4354" orient="horz"/>
        <p:guide pos="396"/>
        <p:guide pos="284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aramond-regular.fntdata"/><Relationship Id="rId10" Type="http://schemas.openxmlformats.org/officeDocument/2006/relationships/font" Target="fonts/Play-bold.fntdata"/><Relationship Id="rId13" Type="http://schemas.openxmlformats.org/officeDocument/2006/relationships/font" Target="fonts/Garamond-italic.fntdata"/><Relationship Id="rId12" Type="http://schemas.openxmlformats.org/officeDocument/2006/relationships/font" Target="fonts/Garamon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-regular.fntdata"/><Relationship Id="rId15" Type="http://customschemas.google.com/relationships/presentationmetadata" Target="metadata"/><Relationship Id="rId14" Type="http://schemas.openxmlformats.org/officeDocument/2006/relationships/font" Target="fonts/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>
  <p:cSld name="3_Diapositive de titr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4" y="0"/>
            <a:ext cx="514350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5"/>
          <p:cNvSpPr txBox="1"/>
          <p:nvPr>
            <p:ph type="ctrTitle"/>
          </p:nvPr>
        </p:nvSpPr>
        <p:spPr>
          <a:xfrm>
            <a:off x="385882" y="999460"/>
            <a:ext cx="4373325" cy="5050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Garamond"/>
              <a:buNone/>
              <a:defRPr b="0" i="0" sz="5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80">
          <p15:clr>
            <a:srgbClr val="FBAE40"/>
          </p15:clr>
        </p15:guide>
        <p15:guide id="2" pos="16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6"/>
          <p:cNvSpPr txBox="1"/>
          <p:nvPr>
            <p:ph type="ctrTitle"/>
          </p:nvPr>
        </p:nvSpPr>
        <p:spPr>
          <a:xfrm>
            <a:off x="385882" y="999460"/>
            <a:ext cx="4373325" cy="5050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Garamond"/>
              <a:buNone/>
              <a:defRPr b="0" i="0" sz="52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80">
          <p15:clr>
            <a:srgbClr val="FBAE40"/>
          </p15:clr>
        </p15:guide>
        <p15:guide id="2" pos="16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76"/>
              <a:buFont typeface="Play"/>
              <a:buNone/>
              <a:defRPr b="0" i="0" sz="2476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676" lvl="0" marL="457200" marR="0" rtl="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576"/>
              <a:buFont typeface="Arial"/>
              <a:buChar char="•"/>
              <a:defRPr b="0" i="0" sz="157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4325" lvl="1" marL="9144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0037" lvl="2" marL="13716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b="0" i="0" sz="112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925" lvl="3" marL="18288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925" lvl="4" marL="22860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925" lvl="5" marL="27432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925" lvl="6" marL="32004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925" lvl="7" marL="36576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925" lvl="8" marL="41148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67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"/>
          <p:cNvSpPr txBox="1"/>
          <p:nvPr>
            <p:ph type="ctrTitle"/>
          </p:nvPr>
        </p:nvSpPr>
        <p:spPr>
          <a:xfrm>
            <a:off x="385882" y="1031544"/>
            <a:ext cx="4373325" cy="5050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Garamond"/>
              <a:buNone/>
            </a:pPr>
            <a:r>
              <a:rPr lang="fr-FR" sz="6600"/>
              <a:t>Junt</a:t>
            </a:r>
            <a:r>
              <a:rPr lang="fr-FR" sz="5500"/>
              <a:t>@</a:t>
            </a:r>
            <a:r>
              <a:rPr lang="fr-FR" sz="6600"/>
              <a:t>s, apartando, nuestras, diferencias.</a:t>
            </a:r>
            <a:endParaRPr/>
          </a:p>
        </p:txBody>
      </p:sp>
      <p:pic>
        <p:nvPicPr>
          <p:cNvPr descr="Une image contenant texte, Police, Graphique, graphisme&#10;&#10;Le contenu généré par l’IA peut être incorrect." id="21" name="Google Shape;2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06" y="6272463"/>
            <a:ext cx="1178843" cy="11953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symbole, Symétrie, étoile, drapeau&#10;&#10;Le contenu généré par l’IA peut être incorrect." id="22" name="Google Shape;2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6645" y="6873222"/>
            <a:ext cx="980671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"/>
          <p:cNvSpPr txBox="1"/>
          <p:nvPr>
            <p:ph type="ctrTitle"/>
          </p:nvPr>
        </p:nvSpPr>
        <p:spPr>
          <a:xfrm>
            <a:off x="385882" y="1031544"/>
            <a:ext cx="4373325" cy="5050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300"/>
              <a:buFont typeface="Garamond"/>
              <a:buNone/>
            </a:pPr>
            <a:r>
              <a:rPr lang="fr-FR" sz="7300"/>
              <a:t>Cada voz en el lugar de trabajo es importante</a:t>
            </a:r>
            <a:r>
              <a:rPr lang="fr-FR" sz="6600"/>
              <a:t>.</a:t>
            </a:r>
            <a:endParaRPr/>
          </a:p>
        </p:txBody>
      </p:sp>
      <p:pic>
        <p:nvPicPr>
          <p:cNvPr descr="Une image contenant texte, Police, Graphique, graphisme&#10;&#10;Le contenu généré par l’IA peut être incorrect." id="28" name="Google Shape;2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06" y="6272463"/>
            <a:ext cx="1178843" cy="11953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symbole, Symétrie, étoile, drapeau&#10;&#10;Le contenu généré par l’IA peut être incorrect." id="29" name="Google Shape;2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20929" y="6873222"/>
            <a:ext cx="980671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"/>
          <p:cNvSpPr txBox="1"/>
          <p:nvPr>
            <p:ph type="ctrTitle"/>
          </p:nvPr>
        </p:nvSpPr>
        <p:spPr>
          <a:xfrm>
            <a:off x="385882" y="999460"/>
            <a:ext cx="4373325" cy="5050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Garamond"/>
              <a:buNone/>
            </a:pPr>
            <a:r>
              <a:rPr lang="fr-FR" sz="6600"/>
              <a:t>Type your message here</a:t>
            </a:r>
            <a:endParaRPr sz="6600"/>
          </a:p>
        </p:txBody>
      </p:sp>
      <p:pic>
        <p:nvPicPr>
          <p:cNvPr descr="Une image contenant texte, Police, Graphique, graphisme&#10;&#10;Le contenu généré par l’IA peut être incorrect." id="35" name="Google Shape;3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06" y="6272463"/>
            <a:ext cx="1178843" cy="11953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symbole, Symétrie, étoile, drapeau&#10;&#10;Le contenu généré par l’IA peut être incorrect." id="36" name="Google Shape;3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92362" y="6873222"/>
            <a:ext cx="980671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2025-01-03T15:26:39Z</dcterms:created>
  <dc:creator>Steffen Fredholm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